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8"/>
  </p:notesMasterIdLst>
  <p:sldIdLst>
    <p:sldId id="263" r:id="rId2"/>
    <p:sldId id="266" r:id="rId3"/>
    <p:sldId id="267" r:id="rId4"/>
    <p:sldId id="268" r:id="rId5"/>
    <p:sldId id="269" r:id="rId6"/>
    <p:sldId id="27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1583"/>
    <a:srgbClr val="E9177E"/>
    <a:srgbClr val="5823CD"/>
    <a:srgbClr val="F59164"/>
    <a:srgbClr val="9D2028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8F344C-3861-456F-9A2B-8B2B1B2BA49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82514-751D-4DE5-A5DF-D57CADF87C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557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9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83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4401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64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104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53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207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14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961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324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826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F8D0F6-9C44-4CCA-8723-B3AF310834CF}" type="datetimeFigureOut">
              <a:rPr lang="en-US" smtClean="0"/>
              <a:pPr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50CCC-080F-47FF-890E-56C141EDAD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904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Guidelines:-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910" y="1719126"/>
            <a:ext cx="8229600" cy="4038600"/>
          </a:xfrm>
        </p:spPr>
        <p:txBody>
          <a:bodyPr/>
          <a:lstStyle/>
          <a:p>
            <a:r>
              <a:rPr lang="en-US" dirty="0"/>
              <a:t>Follow this template for your presentation.</a:t>
            </a:r>
          </a:p>
          <a:p>
            <a:r>
              <a:rPr lang="en-US" dirty="0"/>
              <a:t>Make the slides based on your given time limit (</a:t>
            </a:r>
            <a:r>
              <a:rPr lang="en-US" dirty="0">
                <a:solidFill>
                  <a:srgbClr val="FF0000"/>
                </a:solidFill>
              </a:rPr>
              <a:t>8-10 minutes</a:t>
            </a:r>
            <a:r>
              <a:rPr lang="en-US" dirty="0"/>
              <a:t>).</a:t>
            </a:r>
          </a:p>
          <a:p>
            <a:r>
              <a:rPr lang="en-US" dirty="0"/>
              <a:t> To make the slides more attractive do add more images than the sentences.</a:t>
            </a:r>
          </a:p>
          <a:p>
            <a:r>
              <a:rPr lang="en-US" dirty="0"/>
              <a:t>The below given slides are for your reference, you can align as per your preference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E8485-34F9-41BD-8D6F-C39F9761AC9D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E91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1" dirty="0" err="1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ResInnov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 Conference on Multidisciplinary Research &amp; Innovation (6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WCMRI-2027)</a:t>
            </a:r>
          </a:p>
        </p:txBody>
      </p:sp>
      <p:sp>
        <p:nvSpPr>
          <p:cNvPr id="4" name="AutoShape 2" descr="logo-img">
            <a:extLst>
              <a:ext uri="{FF2B5EF4-FFF2-40B4-BE49-F238E27FC236}">
                <a16:creationId xmlns:a16="http://schemas.microsoft.com/office/drawing/2014/main" id="{978357C0-7184-C3B8-2BA9-2349A389D7F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0E22BBF-D366-34AD-CA99-A430E21F7D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3AA8A12-74C9-4179-AE44-14A28CF91E87}"/>
              </a:ext>
            </a:extLst>
          </p:cNvPr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Research Article Title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DB739266-8FA5-483B-8E41-529ACE6AB60F}"/>
              </a:ext>
            </a:extLst>
          </p:cNvPr>
          <p:cNvSpPr txBox="1">
            <a:spLocks/>
          </p:cNvSpPr>
          <p:nvPr/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1)Author and Coauthor name.</a:t>
            </a:r>
          </a:p>
          <a:p>
            <a:r>
              <a:rPr lang="en-US"/>
              <a:t>2)Guide name.</a:t>
            </a: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0B0BC39-BDD9-4875-9BD0-E5511D2C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078100-5530-1A7E-D8D1-30CCD7E91CE2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E91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1" dirty="0" err="1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ResInnov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 Conference on Multidisciplinary Research &amp; Innovation (6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WCMRI-2027)</a:t>
            </a:r>
          </a:p>
        </p:txBody>
      </p:sp>
    </p:spTree>
    <p:extLst>
      <p:ext uri="{BB962C8B-B14F-4D97-AF65-F5344CB8AC3E}">
        <p14:creationId xmlns:p14="http://schemas.microsoft.com/office/powerpoint/2010/main" val="2432304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Abstract:- 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4A6119D-0C7B-D9D4-8FD8-D8E3B9284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696AC04-2F85-349E-80BF-1471C3E32D5F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E91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1" dirty="0" err="1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ResInnov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 Conference on Multidisciplinary Research &amp; Innovation (6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WCMRI-2027)</a:t>
            </a:r>
          </a:p>
        </p:txBody>
      </p:sp>
    </p:spTree>
    <p:extLst>
      <p:ext uri="{BB962C8B-B14F-4D97-AF65-F5344CB8AC3E}">
        <p14:creationId xmlns:p14="http://schemas.microsoft.com/office/powerpoint/2010/main" val="1665117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Description:-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26A5A848-9A56-2F52-6121-D7DD870AEE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6F17B45-AB1B-B387-158C-D7FFECDCBDA8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E91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1" dirty="0" err="1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ResInnov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 Conference on Multidisciplinary Research &amp; Innovation (6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WCMRI-2027)</a:t>
            </a:r>
          </a:p>
        </p:txBody>
      </p:sp>
    </p:spTree>
    <p:extLst>
      <p:ext uri="{BB962C8B-B14F-4D97-AF65-F5344CB8AC3E}">
        <p14:creationId xmlns:p14="http://schemas.microsoft.com/office/powerpoint/2010/main" val="290332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762000"/>
          </a:xfrm>
        </p:spPr>
        <p:txBody>
          <a:bodyPr/>
          <a:lstStyle/>
          <a:p>
            <a:r>
              <a:rPr lang="en-US" dirty="0"/>
              <a:t>Conclusion: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0E2797BF-649C-1414-DD3C-C6CBB5420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DBA3607-E898-1E70-CDB2-D0C6F1D8AEF4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E91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1" dirty="0" err="1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ResInnov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 Conference on Multidisciplinary Research &amp; Innovation (6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WCMRI-2027)</a:t>
            </a:r>
          </a:p>
        </p:txBody>
      </p:sp>
    </p:spTree>
    <p:extLst>
      <p:ext uri="{BB962C8B-B14F-4D97-AF65-F5344CB8AC3E}">
        <p14:creationId xmlns:p14="http://schemas.microsoft.com/office/powerpoint/2010/main" val="1601131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F8AB212F-2E3C-4072-84A7-09A1CFF07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334000"/>
            <a:ext cx="8229600" cy="762000"/>
          </a:xfrm>
        </p:spPr>
        <p:txBody>
          <a:bodyPr>
            <a:normAutofit/>
          </a:bodyPr>
          <a:lstStyle/>
          <a:p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Thanking you…!!</a:t>
            </a:r>
          </a:p>
        </p:txBody>
      </p:sp>
      <p:pic>
        <p:nvPicPr>
          <p:cNvPr id="3" name="Picture 2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E999183-030A-4322-B7D0-98CA7505C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800" y="1924050"/>
            <a:ext cx="6197600" cy="3486150"/>
          </a:xfrm>
          <a:prstGeom prst="rect">
            <a:avLst/>
          </a:prstGeom>
        </p:spPr>
      </p:pic>
      <p:sp>
        <p:nvSpPr>
          <p:cNvPr id="15" name="Title 2">
            <a:extLst>
              <a:ext uri="{FF2B5EF4-FFF2-40B4-BE49-F238E27FC236}">
                <a16:creationId xmlns:a16="http://schemas.microsoft.com/office/drawing/2014/main" id="{1518B48A-9861-4167-8523-2BF53379CBB6}"/>
              </a:ext>
            </a:extLst>
          </p:cNvPr>
          <p:cNvSpPr txBox="1">
            <a:spLocks/>
          </p:cNvSpPr>
          <p:nvPr/>
        </p:nvSpPr>
        <p:spPr>
          <a:xfrm>
            <a:off x="-23914" y="1066800"/>
            <a:ext cx="9143999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7030A0"/>
                </a:solidFill>
              </a:rPr>
              <a:t>To Know Research Updates, Download App Now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00469E3-D5ED-FFDF-BC29-2AEAF8B66A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703" y="381001"/>
            <a:ext cx="2133600" cy="531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14FEA39-C1DB-6B95-EA1C-B20584F55004}"/>
              </a:ext>
            </a:extLst>
          </p:cNvPr>
          <p:cNvSpPr txBox="1"/>
          <p:nvPr/>
        </p:nvSpPr>
        <p:spPr>
          <a:xfrm>
            <a:off x="0" y="6096000"/>
            <a:ext cx="9144000" cy="646331"/>
          </a:xfrm>
          <a:prstGeom prst="rect">
            <a:avLst/>
          </a:prstGeom>
          <a:ln>
            <a:solidFill>
              <a:srgbClr val="E915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</a:t>
            </a:r>
            <a:r>
              <a:rPr lang="en-US" b="1" dirty="0" err="1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ResInnov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2027 - 6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World Conference on Multidisciplinary Research &amp; Innovation (6</a:t>
            </a:r>
            <a:r>
              <a:rPr lang="en-US" b="1" baseline="30000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b="1" dirty="0">
                <a:solidFill>
                  <a:srgbClr val="5823C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WCMRI-2027)</a:t>
            </a:r>
          </a:p>
        </p:txBody>
      </p:sp>
    </p:spTree>
    <p:extLst>
      <p:ext uri="{BB962C8B-B14F-4D97-AF65-F5344CB8AC3E}">
        <p14:creationId xmlns:p14="http://schemas.microsoft.com/office/powerpoint/2010/main" val="28953820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</TotalTime>
  <Words>181</Words>
  <Application>Microsoft Office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Guidelines:-</vt:lpstr>
      <vt:lpstr>PowerPoint Presentation</vt:lpstr>
      <vt:lpstr>Abstract:-  </vt:lpstr>
      <vt:lpstr>Description:-</vt:lpstr>
      <vt:lpstr>Conclusion:</vt:lpstr>
      <vt:lpstr>Thanking you…!!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IT-Support</cp:lastModifiedBy>
  <cp:revision>43</cp:revision>
  <dcterms:created xsi:type="dcterms:W3CDTF">2017-12-21T10:51:09Z</dcterms:created>
  <dcterms:modified xsi:type="dcterms:W3CDTF">2026-09-02T06:49:33Z</dcterms:modified>
</cp:coreProperties>
</file>